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59" r:id="rId5"/>
    <p:sldId id="264" r:id="rId6"/>
    <p:sldId id="266" r:id="rId7"/>
    <p:sldId id="265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2656"/>
    <a:srgbClr val="041342"/>
    <a:srgbClr val="CCECFF"/>
    <a:srgbClr val="66CCFF"/>
    <a:srgbClr val="341228"/>
    <a:srgbClr val="6848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-126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1DC7E3-C1D2-4A4B-97A4-C96D22BF7EA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382068-4AF6-4E06-8E88-2C06398A905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DC7E3-C1D2-4A4B-97A4-C96D22BF7EA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82068-4AF6-4E06-8E88-2C06398A905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DC7E3-C1D2-4A4B-97A4-C96D22BF7EA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82068-4AF6-4E06-8E88-2C06398A905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DC7E3-C1D2-4A4B-97A4-C96D22BF7EA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82068-4AF6-4E06-8E88-2C06398A90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DC7E3-C1D2-4A4B-97A4-C96D22BF7EA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82068-4AF6-4E06-8E88-2C06398A90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DC7E3-C1D2-4A4B-97A4-C96D22BF7EA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82068-4AF6-4E06-8E88-2C06398A90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DC7E3-C1D2-4A4B-97A4-C96D22BF7EA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82068-4AF6-4E06-8E88-2C06398A905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DC7E3-C1D2-4A4B-97A4-C96D22BF7EA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82068-4AF6-4E06-8E88-2C06398A905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DC7E3-C1D2-4A4B-97A4-C96D22BF7EA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82068-4AF6-4E06-8E88-2C06398A90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DC7E3-C1D2-4A4B-97A4-C96D22BF7EA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82068-4AF6-4E06-8E88-2C06398A90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DC7E3-C1D2-4A4B-97A4-C96D22BF7EA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82068-4AF6-4E06-8E88-2C06398A90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C1DC7E3-C1D2-4A4B-97A4-C96D22BF7EA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8382068-4AF6-4E06-8E88-2C06398A90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15" y="59725"/>
            <a:ext cx="9024256" cy="6743845"/>
          </a:xfrm>
          <a:prstGeom prst="rect">
            <a:avLst/>
          </a:prstGeom>
          <a:ln>
            <a:solidFill>
              <a:srgbClr val="68483A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432" y="1066800"/>
            <a:ext cx="2865568" cy="1941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362200"/>
            <a:ext cx="2923766" cy="2157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852" y="3962400"/>
            <a:ext cx="2965748" cy="1838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3505200" y="1524000"/>
            <a:ext cx="5486399" cy="12464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500" b="1" cap="none" spc="0" dirty="0" err="1" smtClean="0">
                <a:ln w="2857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Kasaysayan</a:t>
            </a:r>
            <a:r>
              <a:rPr lang="en-US" sz="7500" b="1" cap="none" spc="0" dirty="0" smtClean="0">
                <a:ln w="2857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en-US" sz="7500" b="1" cap="none" spc="0" dirty="0">
              <a:ln w="28575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81400" y="3657600"/>
            <a:ext cx="5486399" cy="12464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500" b="1" dirty="0" err="1" smtClean="0">
                <a:ln w="2857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Kapaligiran</a:t>
            </a:r>
            <a:endParaRPr lang="en-US" sz="7500" b="1" cap="none" spc="0" dirty="0">
              <a:ln w="28575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05200" y="2590800"/>
            <a:ext cx="5486399" cy="12464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500" b="1" dirty="0">
                <a:ln w="2857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a</a:t>
            </a:r>
            <a:r>
              <a:rPr lang="en-US" sz="7500" b="1" cap="none" spc="0" dirty="0" smtClean="0">
                <a:ln w="2857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t </a:t>
            </a:r>
            <a:r>
              <a:rPr lang="en-US" sz="7500" b="1" cap="none" spc="0" dirty="0" err="1" smtClean="0">
                <a:ln w="28575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ang</a:t>
            </a:r>
            <a:endParaRPr lang="en-US" sz="7500" b="1" cap="none" spc="0" dirty="0">
              <a:ln w="28575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14400" y="1295400"/>
            <a:ext cx="7772400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0" b="1" cap="none" spc="100" dirty="0" err="1" smtClean="0">
                <a:ln w="38100">
                  <a:solidFill>
                    <a:schemeClr val="bg2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Aharoni" pitchFamily="2" charset="-79"/>
                <a:cs typeface="Aharoni" pitchFamily="2" charset="-79"/>
              </a:rPr>
              <a:t>Makabayan</a:t>
            </a:r>
            <a:endParaRPr lang="en-US" sz="10000" b="1" cap="none" spc="100" dirty="0">
              <a:ln w="38100">
                <a:solidFill>
                  <a:schemeClr val="bg2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05000" y="3733800"/>
            <a:ext cx="571500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 w="2857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Bernard MT Condensed" pitchFamily="18" charset="0"/>
                <a:ea typeface="Gungsuh" pitchFamily="18" charset="-127"/>
              </a:rPr>
              <a:t>Bb. Ivy </a:t>
            </a:r>
            <a:r>
              <a:rPr lang="en-US" sz="4000" b="1" dirty="0" err="1" smtClean="0">
                <a:ln w="2857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Bernard MT Condensed" pitchFamily="18" charset="0"/>
                <a:ea typeface="Gungsuh" pitchFamily="18" charset="-127"/>
              </a:rPr>
              <a:t>Tupas</a:t>
            </a:r>
            <a:endParaRPr lang="en-US" sz="4000" b="1" dirty="0" smtClean="0">
              <a:ln w="28575">
                <a:solidFill>
                  <a:schemeClr val="accent5">
                    <a:lumMod val="75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latin typeface="Bernard MT Condensed" pitchFamily="18" charset="0"/>
              <a:ea typeface="Gungsuh" pitchFamily="18" charset="-127"/>
            </a:endParaRPr>
          </a:p>
          <a:p>
            <a:pPr algn="ctr"/>
            <a:r>
              <a:rPr lang="en-US" sz="4000" b="1" dirty="0" err="1" smtClean="0">
                <a:ln w="2857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Bernard MT Condensed" pitchFamily="18" charset="0"/>
                <a:ea typeface="Gungsuh" pitchFamily="18" charset="-127"/>
              </a:rPr>
              <a:t>Ikalimang</a:t>
            </a:r>
            <a:r>
              <a:rPr lang="en-US" sz="4000" b="1" dirty="0" smtClean="0">
                <a:ln w="2857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Bernard MT Condensed" pitchFamily="18" charset="0"/>
                <a:ea typeface="Gungsuh" pitchFamily="18" charset="-127"/>
              </a:rPr>
              <a:t> </a:t>
            </a:r>
            <a:r>
              <a:rPr lang="en-US" sz="4000" b="1" dirty="0" err="1" smtClean="0">
                <a:ln w="2857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Bernard MT Condensed" pitchFamily="18" charset="0"/>
                <a:ea typeface="Gungsuh" pitchFamily="18" charset="-127"/>
              </a:rPr>
              <a:t>Baitang</a:t>
            </a:r>
            <a:endParaRPr lang="en-US" sz="4000" b="1" dirty="0" smtClean="0">
              <a:ln w="28575">
                <a:solidFill>
                  <a:schemeClr val="accent5">
                    <a:lumMod val="75000"/>
                  </a:schemeClr>
                </a:solidFill>
              </a:ln>
              <a:solidFill>
                <a:schemeClr val="accent3">
                  <a:lumMod val="20000"/>
                  <a:lumOff val="80000"/>
                </a:schemeClr>
              </a:solidFill>
              <a:latin typeface="Bernard MT Condensed" pitchFamily="18" charset="0"/>
              <a:ea typeface="Gungsuh" pitchFamily="18" charset="-127"/>
            </a:endParaRPr>
          </a:p>
          <a:p>
            <a:pPr algn="ctr"/>
            <a:r>
              <a:rPr lang="en-US" sz="4000" b="1" dirty="0" err="1" smtClean="0">
                <a:ln w="2857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Bernard MT Condensed" pitchFamily="18" charset="0"/>
                <a:ea typeface="Gungsuh" pitchFamily="18" charset="-127"/>
              </a:rPr>
              <a:t>Hunyo</a:t>
            </a:r>
            <a:r>
              <a:rPr lang="en-US" sz="4000" b="1" dirty="0" smtClean="0">
                <a:ln w="2857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Bernard MT Condensed" pitchFamily="18" charset="0"/>
                <a:ea typeface="Gungsuh" pitchFamily="18" charset="-127"/>
              </a:rPr>
              <a:t>(2012</a:t>
            </a:r>
            <a:r>
              <a:rPr lang="en-US" sz="4000" b="1" dirty="0" smtClean="0">
                <a:ln w="2857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Bernard MT Condensed" pitchFamily="18" charset="0"/>
                <a:ea typeface="Gungsuh" pitchFamily="18" charset="-127"/>
              </a:rPr>
              <a:t>) – </a:t>
            </a:r>
            <a:r>
              <a:rPr lang="en-US" sz="4000" b="1" dirty="0" err="1" smtClean="0">
                <a:ln w="2857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Bernard MT Condensed" pitchFamily="18" charset="0"/>
                <a:ea typeface="Gungsuh" pitchFamily="18" charset="-127"/>
              </a:rPr>
              <a:t>Marso</a:t>
            </a:r>
            <a:r>
              <a:rPr lang="en-US" sz="4000" b="1" dirty="0" smtClean="0">
                <a:ln w="28575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accent3">
                    <a:lumMod val="20000"/>
                    <a:lumOff val="80000"/>
                  </a:schemeClr>
                </a:solidFill>
                <a:latin typeface="Bernard MT Condensed" pitchFamily="18" charset="0"/>
                <a:ea typeface="Gungsuh" pitchFamily="18" charset="-127"/>
              </a:rPr>
              <a:t> (2013)</a:t>
            </a:r>
          </a:p>
          <a:p>
            <a:pPr algn="ctr"/>
            <a:endParaRPr lang="en-US" sz="2300" b="1" dirty="0">
              <a:ln w="19050">
                <a:solidFill>
                  <a:schemeClr val="accent5">
                    <a:lumMod val="50000"/>
                  </a:schemeClr>
                </a:solidFill>
              </a:ln>
              <a:solidFill>
                <a:schemeClr val="accent2">
                  <a:lumMod val="20000"/>
                  <a:lumOff val="80000"/>
                </a:schemeClr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26" name="Picture 6" descr=" flying bird  animation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76200" y="762000"/>
            <a:ext cx="7848600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0986566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24" grpId="0"/>
      <p:bldP spid="24" grpId="1"/>
      <p:bldP spid="2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bstract-vintage-floral-background-thumb18784599.jpg"/>
          <p:cNvPicPr>
            <a:picLocks noGrp="1" noChangeAspect="1"/>
          </p:cNvPicPr>
          <p:nvPr>
            <p:ph idx="1"/>
          </p:nvPr>
        </p:nvPicPr>
        <p:blipFill>
          <a:blip r:embed="rId2"/>
          <a:srcRect b="9901"/>
          <a:stretch>
            <a:fillRect/>
          </a:stretch>
        </p:blipFill>
        <p:spPr>
          <a:xfrm>
            <a:off x="0" y="26504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42047" y="1752600"/>
            <a:ext cx="8749553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65760" marR="0" lvl="0" indent="-36576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"/>
              <a:tabLst/>
              <a:defRPr/>
            </a:pP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Naipapamalas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ang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batayang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pag-unawa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sa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kasaysayan</a:t>
            </a:r>
            <a:endParaRPr kumimoji="0" lang="en-US" sz="3500" b="1" i="0" u="none" strike="noStrike" kern="1200" cap="none" spc="0" normalizeH="0" baseline="0" noProof="0" dirty="0" smtClean="0">
              <a:ln w="28575"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Franklin Gothic Heavy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800" b="1" i="0" u="none" strike="noStrike" kern="1200" cap="none" spc="0" normalizeH="0" baseline="0" noProof="0" dirty="0" smtClean="0">
              <a:ln w="28575"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Franklin Gothic Heavy" pitchFamily="34" charset="0"/>
            </a:endParaRPr>
          </a:p>
          <a:p>
            <a:pPr marL="365760" marR="0" lvl="0" indent="-36576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"/>
              <a:tabLst/>
              <a:defRPr/>
            </a:pP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Pagpapahalagang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pansibiko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tungo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sa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paghubog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ng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isang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mabuting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mamamayan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.</a:t>
            </a:r>
          </a:p>
          <a:p>
            <a:pPr marL="365760" marR="0" lvl="0" indent="-36576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800" b="1" i="0" u="none" strike="noStrike" kern="1200" cap="none" spc="0" normalizeH="0" baseline="0" noProof="0" dirty="0" smtClean="0">
              <a:ln w="28575"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Franklin Gothic Heavy" pitchFamily="34" charset="0"/>
            </a:endParaRPr>
          </a:p>
          <a:p>
            <a:pPr marL="365760" marR="0" lvl="0" indent="-36576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Char char=""/>
              <a:tabLst/>
              <a:defRPr/>
            </a:pP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Pagpapaunawa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sa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kahalagahan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ng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pisikal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na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kapaligiran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lalo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na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sa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 </a:t>
            </a:r>
            <a:r>
              <a:rPr kumimoji="0" lang="en-US" sz="3500" b="1" i="0" u="none" strike="noStrike" kern="1200" cap="none" spc="0" normalizeH="0" baseline="0" noProof="0" dirty="0" err="1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kalikasan</a:t>
            </a:r>
            <a:r>
              <a:rPr kumimoji="0" lang="en-US" sz="3500" b="1" i="0" u="none" strike="noStrike" kern="1200" cap="none" spc="0" normalizeH="0" baseline="0" noProof="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Franklin Gothic Heavy" pitchFamily="34" charset="0"/>
              </a:rPr>
              <a:t>.</a:t>
            </a:r>
            <a:endParaRPr kumimoji="0" lang="en-US" sz="3500" b="1" i="0" u="none" strike="noStrike" kern="1200" cap="none" spc="0" normalizeH="0" baseline="0" noProof="0" dirty="0">
              <a:ln w="28575"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Franklin Gothic Heavy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30537" y="381000"/>
            <a:ext cx="7756263" cy="1054250"/>
          </a:xfrm>
        </p:spPr>
        <p:txBody>
          <a:bodyPr/>
          <a:lstStyle/>
          <a:p>
            <a:r>
              <a:rPr lang="en-US" sz="9000" b="1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Cooper Black" pitchFamily="18" charset="0"/>
              </a:rPr>
              <a:t>Layunin</a:t>
            </a:r>
            <a:r>
              <a:rPr lang="en-US" sz="9000" b="1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3"/>
                  <a:tile tx="0" ty="0" sx="100000" sy="100000" flip="none" algn="tl"/>
                </a:blipFill>
                <a:latin typeface="Cooper Black" pitchFamily="18" charset="0"/>
              </a:rPr>
              <a:t>:</a:t>
            </a:r>
            <a:endParaRPr lang="en-US" sz="9000" b="1" dirty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3"/>
                <a:tile tx="0" ty="0" sx="100000" sy="100000" flip="none" algn="tl"/>
              </a:blipFill>
              <a:latin typeface="Cooper Blac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5855769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13th-Philippines-Independence-Da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1828800" y="3687901"/>
            <a:ext cx="7201010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sz="10000" b="1" cap="all" spc="0" dirty="0" err="1" smtClean="0">
                <a:ln w="381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Franklin Gothic Heavy" pitchFamily="34" charset="0"/>
              </a:rPr>
              <a:t>Unang</a:t>
            </a:r>
            <a:endParaRPr lang="en-US" sz="10000" b="1" cap="all" dirty="0" smtClean="0">
              <a:ln w="381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reflection blurRad="12700" stA="28000" endPos="45000" dist="1000" dir="5400000" sy="-100000" algn="bl" rotWithShape="0"/>
              </a:effectLst>
              <a:latin typeface="Franklin Gothic Heavy" pitchFamily="34" charset="0"/>
            </a:endParaRPr>
          </a:p>
          <a:p>
            <a:pPr algn="r"/>
            <a:r>
              <a:rPr lang="en-US" sz="10000" b="1" cap="all" spc="0" dirty="0" err="1" smtClean="0">
                <a:ln w="381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Franklin Gothic Heavy" pitchFamily="34" charset="0"/>
              </a:rPr>
              <a:t>Markahan</a:t>
            </a:r>
            <a:endParaRPr lang="en-US" sz="10000" b="1" cap="all" spc="0" dirty="0">
              <a:ln w="381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reflection blurRad="12700" stA="28000" endPos="45000" dist="1000" dir="5400000" sy="-100000" algn="bl" rotWithShape="0"/>
              </a:effectLst>
              <a:latin typeface="Franklin Gothic Heavy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1143000"/>
            <a:ext cx="8458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Ang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Ating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Mga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Ninuno</a:t>
            </a:r>
            <a:endParaRPr lang="en-US" sz="65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  <a:p>
            <a:pPr algn="ctr"/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-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Ang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Lipunan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Noon</a:t>
            </a:r>
          </a:p>
          <a:p>
            <a:pPr algn="ctr"/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-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Ang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Pamahalaan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Noon</a:t>
            </a:r>
          </a:p>
          <a:p>
            <a:pPr algn="ctr"/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-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Ang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Panahanan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Ngayon</a:t>
            </a:r>
            <a:endParaRPr lang="en-US" sz="65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8225746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/>
      <p:bldP spid="6" grpId="1" build="allAtOnce"/>
      <p:bldP spid="6" grpId="2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13th-Philippines-Independence-D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76200" y="0"/>
            <a:ext cx="741113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0000" b="1" cap="all" dirty="0" err="1" smtClean="0">
                <a:ln w="381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Franklin Gothic Heavy" pitchFamily="34" charset="0"/>
              </a:rPr>
              <a:t>IKALAW</a:t>
            </a:r>
            <a:r>
              <a:rPr lang="en-US" sz="10000" b="1" cap="all" spc="0" dirty="0" err="1" smtClean="0">
                <a:ln w="381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Franklin Gothic Heavy" pitchFamily="34" charset="0"/>
              </a:rPr>
              <a:t>ang</a:t>
            </a:r>
            <a:endParaRPr lang="en-US" sz="10000" b="1" cap="all" dirty="0" smtClean="0">
              <a:ln w="381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reflection blurRad="12700" stA="28000" endPos="45000" dist="1000" dir="5400000" sy="-100000" algn="bl" rotWithShape="0"/>
              </a:effectLst>
              <a:latin typeface="Franklin Gothic Heavy" pitchFamily="34" charset="0"/>
            </a:endParaRPr>
          </a:p>
          <a:p>
            <a:r>
              <a:rPr lang="en-US" sz="10000" b="1" cap="all" spc="0" dirty="0" err="1" smtClean="0">
                <a:ln w="381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Franklin Gothic Heavy" pitchFamily="34" charset="0"/>
              </a:rPr>
              <a:t>Markahan</a:t>
            </a:r>
            <a:endParaRPr lang="en-US" sz="10000" b="1" cap="all" spc="0" dirty="0">
              <a:ln w="381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reflection blurRad="12700" stA="28000" endPos="45000" dist="1000" dir="5400000" sy="-100000" algn="bl" rotWithShape="0"/>
              </a:effectLst>
              <a:latin typeface="Franklin Gothic Heavy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990600" y="249972"/>
            <a:ext cx="8763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Mga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Pagbabago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sa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Edukasyon</a:t>
            </a:r>
            <a:endParaRPr lang="en-US" sz="65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4191000"/>
            <a:ext cx="8763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-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Ang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Diwang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Makabayan</a:t>
            </a:r>
            <a:endParaRPr lang="en-US" sz="65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  <a:p>
            <a:pPr algn="ctr"/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-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Pagsiklab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ng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Himagsikan</a:t>
            </a:r>
            <a:endParaRPr lang="en-US" sz="65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2209800"/>
            <a:ext cx="8763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-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Mga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Pagbabago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sa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Kultura</a:t>
            </a:r>
            <a:endParaRPr lang="en-US" sz="65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911083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  <p:bldP spid="5" grpId="2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13th-Philippines-Independence-D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228600" y="3611701"/>
            <a:ext cx="746403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0000" b="1" cap="all" spc="0" dirty="0" err="1" smtClean="0">
                <a:ln w="381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Franklin Gothic Heavy" pitchFamily="34" charset="0"/>
              </a:rPr>
              <a:t>IkaTATLoNG</a:t>
            </a:r>
            <a:endParaRPr lang="en-US" sz="10000" b="1" cap="all" dirty="0" smtClean="0">
              <a:ln w="381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reflection blurRad="12700" stA="28000" endPos="45000" dist="1000" dir="5400000" sy="-100000" algn="bl" rotWithShape="0"/>
              </a:effectLst>
              <a:latin typeface="Franklin Gothic Heavy" pitchFamily="34" charset="0"/>
            </a:endParaRPr>
          </a:p>
          <a:p>
            <a:r>
              <a:rPr lang="en-US" sz="10000" b="1" cap="all" spc="0" dirty="0" err="1" smtClean="0">
                <a:ln w="381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Franklin Gothic Heavy" pitchFamily="34" charset="0"/>
              </a:rPr>
              <a:t>Markahan</a:t>
            </a:r>
            <a:endParaRPr lang="en-US" sz="10000" b="1" cap="all" spc="0" dirty="0">
              <a:ln w="381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reflection blurRad="12700" stA="28000" endPos="45000" dist="1000" dir="5400000" sy="-100000" algn="bl" rotWithShape="0"/>
              </a:effectLst>
              <a:latin typeface="Franklin Gothic Heavy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97572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Ang</a:t>
            </a:r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Pamahalaang</a:t>
            </a:r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</a:p>
          <a:p>
            <a:pPr algn="ctr"/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Americano</a:t>
            </a:r>
          </a:p>
          <a:p>
            <a:pPr algn="ctr">
              <a:buFontTx/>
              <a:buChar char="-"/>
            </a:pPr>
            <a:endParaRPr lang="en-US" sz="12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  <a:p>
            <a:pPr algn="ctr"/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- </a:t>
            </a: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Ang</a:t>
            </a:r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Pamahalaang</a:t>
            </a:r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Hapones</a:t>
            </a:r>
            <a:endParaRPr lang="en-US" sz="60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04800" y="3326993"/>
            <a:ext cx="87630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-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Kabuhayan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Noon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81200" y="4460319"/>
            <a:ext cx="7239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-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Ang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Panahon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ng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Kadiliman</a:t>
            </a:r>
            <a:endParaRPr lang="en-US" sz="65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9110835"/>
      </p:ext>
    </p:extLst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  <p:bldP spid="5" grpId="2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13th-Philippines-Independence-D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228600" y="3611701"/>
            <a:ext cx="7464031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0000" b="1" cap="all" spc="0" dirty="0" err="1" smtClean="0">
                <a:ln w="381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Franklin Gothic Heavy" pitchFamily="34" charset="0"/>
              </a:rPr>
              <a:t>IkaAPAT</a:t>
            </a:r>
            <a:r>
              <a:rPr lang="en-US" sz="10000" b="1" cap="all" spc="0" dirty="0" smtClean="0">
                <a:ln w="381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Franklin Gothic Heavy" pitchFamily="34" charset="0"/>
              </a:rPr>
              <a:t> NA</a:t>
            </a:r>
            <a:endParaRPr lang="en-US" sz="10000" b="1" cap="all" dirty="0" smtClean="0">
              <a:ln w="381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reflection blurRad="12700" stA="28000" endPos="45000" dist="1000" dir="5400000" sy="-100000" algn="bl" rotWithShape="0"/>
              </a:effectLst>
              <a:latin typeface="Franklin Gothic Heavy" pitchFamily="34" charset="0"/>
            </a:endParaRPr>
          </a:p>
          <a:p>
            <a:r>
              <a:rPr lang="en-US" sz="10000" b="1" cap="all" spc="0" dirty="0" err="1" smtClean="0">
                <a:ln w="38100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Franklin Gothic Heavy" pitchFamily="34" charset="0"/>
              </a:rPr>
              <a:t>Markahan</a:t>
            </a:r>
            <a:endParaRPr lang="en-US" sz="10000" b="1" cap="all" spc="0" dirty="0">
              <a:ln w="38100" cmpd="sng">
                <a:solidFill>
                  <a:schemeClr val="accent1">
                    <a:lumMod val="50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reflection blurRad="12700" stA="28000" endPos="45000" dist="1000" dir="5400000" sy="-100000" algn="bl" rotWithShape="0"/>
              </a:effectLst>
              <a:latin typeface="Franklin Gothic Heavy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219194"/>
            <a:ext cx="85344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Sa </a:t>
            </a: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Panahon</a:t>
            </a:r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ng</a:t>
            </a:r>
            <a:endParaRPr lang="en-US" sz="60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  <a:p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Batas-</a:t>
            </a: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Militar</a:t>
            </a:r>
            <a:endParaRPr lang="en-US" sz="60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  <a:p>
            <a:pPr algn="ctr">
              <a:buFontTx/>
              <a:buChar char="-"/>
            </a:pPr>
            <a:endParaRPr lang="en-US" sz="8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  <a:p>
            <a:pPr algn="r"/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- </a:t>
            </a: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Pununumbalik</a:t>
            </a:r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ng</a:t>
            </a:r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Demokrasya</a:t>
            </a:r>
            <a:endParaRPr lang="en-US" sz="60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533400" y="4191000"/>
            <a:ext cx="10591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Pagsisikap</a:t>
            </a:r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upang</a:t>
            </a:r>
            <a:r>
              <a:rPr lang="en-US" sz="60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0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Umunlad</a:t>
            </a:r>
            <a:endParaRPr lang="en-US" sz="60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384393"/>
            <a:ext cx="85344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-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Panibagong</a:t>
            </a:r>
            <a:r>
              <a:rPr lang="en-US" sz="6500" dirty="0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 </a:t>
            </a:r>
            <a:r>
              <a:rPr lang="en-US" sz="6500" dirty="0" err="1" smtClean="0">
                <a:ln w="38100">
                  <a:solidFill>
                    <a:schemeClr val="accent5">
                      <a:lumMod val="50000"/>
                    </a:schemeClr>
                  </a:solidFill>
                </a:ln>
                <a:blipFill>
                  <a:blip r:embed="rId4"/>
                  <a:tile tx="0" ty="0" sx="100000" sy="100000" flip="none" algn="tl"/>
                </a:blipFill>
                <a:latin typeface="Bernard MT Condensed" pitchFamily="18" charset="0"/>
              </a:rPr>
              <a:t>Pagsisikap</a:t>
            </a:r>
            <a:endParaRPr lang="en-US" sz="6500" dirty="0" smtClean="0">
              <a:ln w="38100">
                <a:solidFill>
                  <a:schemeClr val="accent5">
                    <a:lumMod val="50000"/>
                  </a:schemeClr>
                </a:solidFill>
              </a:ln>
              <a:blipFill>
                <a:blip r:embed="rId4"/>
                <a:tile tx="0" ty="0" sx="100000" sy="100000" flip="none" algn="tl"/>
              </a:blipFill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9110835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  <p:bldP spid="5" grpId="2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ages.deepbox.com/media/i/nrseeehsvduCubG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9551" y="95251"/>
            <a:ext cx="8768390" cy="6800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89110835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294385"/>
            <a:ext cx="7745505" cy="38778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u="sng" dirty="0" smtClean="0"/>
              <a:t>h</a:t>
            </a:r>
            <a:r>
              <a:rPr lang="en-US" sz="1400" u="sng" dirty="0" smtClean="0"/>
              <a:t>eatheranimations.com</a:t>
            </a:r>
          </a:p>
          <a:p>
            <a:pPr>
              <a:buNone/>
            </a:pPr>
            <a:r>
              <a:rPr lang="en-US" sz="1400" u="sng" dirty="0" smtClean="0"/>
              <a:t>http://www.google.com.ph/imgres?hl=en&amp;biw=1280&amp;bih=662&amp;tbm=isch&amp;tbnid=QlqHVDgFG0XnTM:&amp;imgrefurl=http://www.artvalue.com/auctionresult--engel-nissan-1931-israel-untitled-abstract-composition-2736406.htm&amp;docid=PdPF-LE3OT1xIM&amp;imgurl=http://</a:t>
            </a:r>
            <a:r>
              <a:rPr lang="en-US" sz="1400" u="sng" dirty="0" smtClean="0"/>
              <a:t>www.artvalue.com/photos/auction/0/49/49072/gochnour-don-1910-usa-filipino-town-2736416.jpg&amp;w=500&amp;h=354&amp;ei=FAZqUNq1EcfMrQehhYCgCg&amp;zoom=1&amp;iact=hc&amp;vpx=836&amp;vpy=131&amp;dur=354&amp;hovh=189&amp;hovw=267&amp;tx=117&amp;ty=107&amp;sig=109008462788834499278&amp;page=1&amp;tbnh=144&amp;tbnw=203&amp;start=0&amp;ndsp=19&amp;ved=1t:429,r:17,s:0,i:118</a:t>
            </a:r>
          </a:p>
          <a:p>
            <a:pPr>
              <a:buNone/>
            </a:pPr>
            <a:r>
              <a:rPr lang="en-US" sz="1400" u="sng" dirty="0" smtClean="0"/>
              <a:t>http://paper-backgrounds.com/tag/aged/page/11</a:t>
            </a:r>
            <a:r>
              <a:rPr lang="en-US" sz="1400" u="sng" dirty="0" smtClean="0"/>
              <a:t>/</a:t>
            </a:r>
          </a:p>
          <a:p>
            <a:pPr>
              <a:buNone/>
            </a:pPr>
            <a:r>
              <a:rPr lang="en-US" sz="1400" u="sng" dirty="0" smtClean="0"/>
              <a:t>http://www.google.com.ph/imgres?hl=en&amp;biw=1280&amp;bih=662&amp;tbm=isch&amp;tbnid=FKg7gMVX2S0yUM:&amp;imgrefurl=http://www.deepbox.com/images/search/encouragement-quotes.html&amp;docid=soIqVDcNMrqcYM&amp;imgurl=http://images.deepbox.com/media/i/nrseeehsvduCubG.gif&amp;w=410&amp;h=318&amp;ei=TBRqUJHIOMT5rAfOr4CYAQ&amp;zoom=1&amp;iact=hc&amp;vpx=984&amp;vpy=233&amp;dur=3365&amp;hovh=198&amp;hovw=255&amp;tx=174&amp;ty=130&amp;sig=109008462788834499278&amp;page=1&amp;tbnh=136&amp;tbnw=181&amp;start=0&amp;ndsp=18&amp;ved=1t:429,r:11,s:0,i:102</a:t>
            </a:r>
            <a:endParaRPr lang="en-US" sz="1400" u="sng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References: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7809087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363636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206</TotalTime>
  <Words>146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Hardcover</vt:lpstr>
      <vt:lpstr>Slide 1</vt:lpstr>
      <vt:lpstr>Layunin:</vt:lpstr>
      <vt:lpstr>Slide 3</vt:lpstr>
      <vt:lpstr>Slide 4</vt:lpstr>
      <vt:lpstr>Slide 5</vt:lpstr>
      <vt:lpstr>Slide 6</vt:lpstr>
      <vt:lpstr>Slide 7</vt:lpstr>
      <vt:lpstr>References:</vt:lpstr>
    </vt:vector>
  </TitlesOfParts>
  <Company>ateneo de davao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Tupas</cp:lastModifiedBy>
  <cp:revision>21</cp:revision>
  <dcterms:created xsi:type="dcterms:W3CDTF">2012-09-27T01:12:05Z</dcterms:created>
  <dcterms:modified xsi:type="dcterms:W3CDTF">2012-10-02T13:21:24Z</dcterms:modified>
</cp:coreProperties>
</file>